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467"/>
    <a:srgbClr val="993541"/>
    <a:srgbClr val="800000"/>
    <a:srgbClr val="F0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71AE-BF43-41E8-A4D4-B0D12B29FA56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0BC-8786-4029-A98E-4BB578345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46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71AE-BF43-41E8-A4D4-B0D12B29FA56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0BC-8786-4029-A98E-4BB578345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86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71AE-BF43-41E8-A4D4-B0D12B29FA56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0BC-8786-4029-A98E-4BB578345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9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71AE-BF43-41E8-A4D4-B0D12B29FA56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0BC-8786-4029-A98E-4BB578345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54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71AE-BF43-41E8-A4D4-B0D12B29FA56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0BC-8786-4029-A98E-4BB578345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92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71AE-BF43-41E8-A4D4-B0D12B29FA56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0BC-8786-4029-A98E-4BB578345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62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71AE-BF43-41E8-A4D4-B0D12B29FA56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0BC-8786-4029-A98E-4BB578345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2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71AE-BF43-41E8-A4D4-B0D12B29FA56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0BC-8786-4029-A98E-4BB578345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77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71AE-BF43-41E8-A4D4-B0D12B29FA56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0BC-8786-4029-A98E-4BB578345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89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71AE-BF43-41E8-A4D4-B0D12B29FA56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0BC-8786-4029-A98E-4BB578345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1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71AE-BF43-41E8-A4D4-B0D12B29FA56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0BC-8786-4029-A98E-4BB578345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48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871AE-BF43-41E8-A4D4-B0D12B29FA56}" type="datetimeFigureOut">
              <a:rPr lang="pt-BR" smtClean="0"/>
              <a:t>30/08/2025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A00BC-8786-4029-A98E-4BB5783456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09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1" y="5074024"/>
            <a:ext cx="10109199" cy="598032"/>
          </a:xfrm>
        </p:spPr>
        <p:txBody>
          <a:bodyPr anchor="ctr">
            <a:normAutofit/>
          </a:bodyPr>
          <a:lstStyle/>
          <a:p>
            <a:pPr algn="l"/>
            <a:r>
              <a:rPr lang="pt-BR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TÍTULO DA APRESENTAÇÃO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2001" y="5672059"/>
            <a:ext cx="10109199" cy="547765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pt-BR" sz="500">
                <a:latin typeface="Times New Roman" panose="02020603050405020304" pitchFamily="18" charset="0"/>
                <a:cs typeface="Times New Roman" panose="02020603050405020304" pitchFamily="18" charset="0"/>
              </a:rPr>
              <a:t>Autor(a) 1 (Instituição)</a:t>
            </a:r>
          </a:p>
          <a:p>
            <a:pPr algn="l"/>
            <a:r>
              <a:rPr lang="pt-BR" sz="500">
                <a:latin typeface="Times New Roman" panose="02020603050405020304" pitchFamily="18" charset="0"/>
                <a:cs typeface="Times New Roman" panose="02020603050405020304" pitchFamily="18" charset="0"/>
              </a:rPr>
              <a:t>Autor(a) 2 (Instituição)</a:t>
            </a:r>
          </a:p>
          <a:p>
            <a:pPr algn="l"/>
            <a:r>
              <a:rPr lang="pt-BR" sz="500">
                <a:latin typeface="Times New Roman" panose="02020603050405020304" pitchFamily="18" charset="0"/>
                <a:cs typeface="Times New Roman" panose="02020603050405020304" pitchFamily="18" charset="0"/>
              </a:rPr>
              <a:t>Orientador(a) (Instituição)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D52E08E1-DC92-47C8-BF58-175B1FAA2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3A9467"/>
          </a:solidFill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do Tópico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355600">
              <a:spcBef>
                <a:spcPts val="0"/>
              </a:spcBef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pt-BR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Formatação do texto: </a:t>
            </a:r>
            <a:br>
              <a:rPr lang="pt-BR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4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</a:t>
            </a:r>
            <a:r>
              <a:rPr lang="pt-BR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 cor preta, em fonte Times New Roman, tamanho 40 a 50</a:t>
            </a:r>
            <a:br>
              <a:rPr lang="pt-BR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4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</a:t>
            </a:r>
            <a:r>
              <a:rPr lang="pt-BR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 cor preto, em fonte Times New Roman, tamanho 20</a:t>
            </a:r>
          </a:p>
          <a:p>
            <a:pPr marL="457200" lvl="0" indent="-355600">
              <a:spcBef>
                <a:spcPts val="0"/>
              </a:spcBef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pt-BR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primeiro slide, modificar o título do trabalho, subtítulo (se houver), nome do(s) autor(es) e orientador.</a:t>
            </a:r>
          </a:p>
          <a:p>
            <a:pPr marL="457200" lvl="0" indent="-355600">
              <a:spcBef>
                <a:spcPts val="0"/>
              </a:spcBef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pt-BR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último slide, modificar o(s) nome(s) do(s) autor(es) e respectivo(s) </a:t>
            </a:r>
            <a:r>
              <a:rPr lang="pt-BR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</a:t>
            </a:r>
            <a:r>
              <a:rPr lang="pt-BR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(s).</a:t>
            </a:r>
          </a:p>
          <a:p>
            <a:pPr marL="457200" lvl="0" indent="-355600">
              <a:spcBef>
                <a:spcPts val="0"/>
              </a:spcBef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pt-BR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cores e fundo aqui utilizados são apenas um MODELO, não é obrigatório seguir o layout desta apresentação, logo o participante pode ser criativo e usar o layout que preferir e achar mais adequado.</a:t>
            </a:r>
            <a:endParaRPr lang="pt-BR"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None/>
            </a:pP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4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3A9467"/>
          </a:solidFill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29227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tópico será apresentada uma breve introdução sobre o tema proposto. O participante poderá escolher que abordagem inicial irá utilizar, a exemplo: contexto histórico, teorias iniciais, bem como qualquer estratégia inicial que achar necessária para dar início a sua apresentação. 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(NÃO É OBRIGATÓRIO AO PARTICIPANTE SEGUIR O LAYOUT AQUI APRESENTADO, TRATA-SE DE UM ROTEIRO QUE PODERÁ SER SEGUIDO)</a:t>
            </a:r>
          </a:p>
        </p:txBody>
      </p:sp>
    </p:spTree>
    <p:extLst>
      <p:ext uri="{BB962C8B-B14F-4D97-AF65-F5344CB8AC3E}">
        <p14:creationId xmlns:p14="http://schemas.microsoft.com/office/powerpoint/2010/main" val="263259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3A9467"/>
          </a:solidFill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29227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tópico o participante deve apresentar quais os objetivos do seu trabalho.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objetivos podem ser organizados na sequência geral e específicos.</a:t>
            </a:r>
          </a:p>
        </p:txBody>
      </p:sp>
    </p:spTree>
    <p:extLst>
      <p:ext uri="{BB962C8B-B14F-4D97-AF65-F5344CB8AC3E}">
        <p14:creationId xmlns:p14="http://schemas.microsoft.com/office/powerpoint/2010/main" val="279853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3A9467"/>
          </a:solidFill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29227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tópico o participante deve apresentar a metodologia que utilizou na construção da pesquisa.</a:t>
            </a:r>
          </a:p>
        </p:txBody>
      </p:sp>
    </p:spTree>
    <p:extLst>
      <p:ext uri="{BB962C8B-B14F-4D97-AF65-F5344CB8AC3E}">
        <p14:creationId xmlns:p14="http://schemas.microsoft.com/office/powerpoint/2010/main" val="258273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3A9467"/>
          </a:solidFill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DE 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29227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tópico o participante apresentará a análise do corpus escolhido, os resultados obtidos ou em processo de análise etc. </a:t>
            </a:r>
          </a:p>
        </p:txBody>
      </p:sp>
    </p:spTree>
    <p:extLst>
      <p:ext uri="{BB962C8B-B14F-4D97-AF65-F5344CB8AC3E}">
        <p14:creationId xmlns:p14="http://schemas.microsoft.com/office/powerpoint/2010/main" val="94111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3A9467"/>
          </a:solidFill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29227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tópico o participante apresentará a conclusão de sua pesquisa (em caso de pesquisa em andamento, apresentar hipóteses gerais).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tópico pode ser intitulado “Considerações finais” ou o título que o participante avaliar como mais adequado para a realidade de sua pesquisa.</a:t>
            </a:r>
          </a:p>
        </p:txBody>
      </p:sp>
    </p:spTree>
    <p:extLst>
      <p:ext uri="{BB962C8B-B14F-4D97-AF65-F5344CB8AC3E}">
        <p14:creationId xmlns:p14="http://schemas.microsoft.com/office/powerpoint/2010/main" val="300145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3A9467"/>
          </a:solidFill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29227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tópico o participante apresentará as referências utilizadas para embasar a pesquisa.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organização das referências deve seguir o modelo padrão da ABNT.</a:t>
            </a:r>
          </a:p>
        </p:txBody>
      </p:sp>
    </p:spTree>
    <p:extLst>
      <p:ext uri="{BB962C8B-B14F-4D97-AF65-F5344CB8AC3E}">
        <p14:creationId xmlns:p14="http://schemas.microsoft.com/office/powerpoint/2010/main" val="30625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2922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Obrigado(a)!</a:t>
            </a:r>
          </a:p>
          <a:p>
            <a:pPr marL="0" indent="0" algn="ctr">
              <a:buNone/>
            </a:pPr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Nome do(a) Autor(a) 1</a:t>
            </a:r>
          </a:p>
          <a:p>
            <a:pPr marL="0" indent="0" algn="ctr">
              <a:buNone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</a:p>
          <a:p>
            <a:pPr marL="0" indent="0" algn="ctr">
              <a:buNone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Nome do(a) Autor(a) 2</a:t>
            </a:r>
          </a:p>
          <a:p>
            <a:pPr marL="0" indent="0" algn="ctr">
              <a:buNone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</a:p>
          <a:p>
            <a:pPr marL="0" indent="0" algn="ctr">
              <a:buNone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Nome do(a) Orientador(a)</a:t>
            </a:r>
          </a:p>
          <a:p>
            <a:pPr marL="0" indent="0" algn="ctr">
              <a:buNone/>
            </a:pP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07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401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Times New Roman</vt:lpstr>
      <vt:lpstr>Tema do Office</vt:lpstr>
      <vt:lpstr>TÍTULO DA APRESENTAÇÃO</vt:lpstr>
      <vt:lpstr>Título do Tópico</vt:lpstr>
      <vt:lpstr>INTRODUÇÃO</vt:lpstr>
      <vt:lpstr>OBJETIVOS</vt:lpstr>
      <vt:lpstr>METODOLOGIA</vt:lpstr>
      <vt:lpstr>ANÁLISE DE DADOS</vt:lpstr>
      <vt:lpstr>CONCLUSÃO</vt:lpstr>
      <vt:lpstr>REFERÊNCIAS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Karolina de Melo Pessoa Oliveira</dc:creator>
  <cp:lastModifiedBy>Mª Angélica F. C</cp:lastModifiedBy>
  <cp:revision>12</cp:revision>
  <dcterms:created xsi:type="dcterms:W3CDTF">2021-09-11T17:54:15Z</dcterms:created>
  <dcterms:modified xsi:type="dcterms:W3CDTF">2025-08-30T11:34:12Z</dcterms:modified>
</cp:coreProperties>
</file>